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1" r:id="rId10"/>
    <p:sldId id="271" r:id="rId11"/>
    <p:sldId id="268" r:id="rId12"/>
    <p:sldId id="269" r:id="rId13"/>
    <p:sldId id="270" r:id="rId14"/>
    <p:sldId id="267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E482-1C9F-4B9E-A670-E97E74A3EF2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2D7F6-86FC-42D2-8AD8-E889120087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40968"/>
            <a:ext cx="69127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Звуки 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[к], [к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’],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буквы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К,к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Картинки по запросу Карлсон цветной рисун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r="14321"/>
          <a:stretch/>
        </p:blipFill>
        <p:spPr bwMode="auto">
          <a:xfrm>
            <a:off x="6189182" y="116632"/>
            <a:ext cx="2812530" cy="31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2/01/23/30306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87" y="1268760"/>
            <a:ext cx="5940425" cy="5373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33734" y="38666"/>
            <a:ext cx="696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6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lipartfinders.com/clipart/306/httptolerance-fraternitenettravaux-individuelsetatsdusilencepdf--30643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" t="3119" r="1" b="3632"/>
          <a:stretch/>
        </p:blipFill>
        <p:spPr bwMode="auto">
          <a:xfrm>
            <a:off x="1835696" y="1124744"/>
            <a:ext cx="5400600" cy="544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32711"/>
            <a:ext cx="696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Работать  тихо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7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yayayoy/yayayoy1307/yayayoy130700013/21178839-Emoticon-holds-his-hand-near-his-head-and-listening-something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01">
            <a:off x="828587" y="900305"/>
            <a:ext cx="6862431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836" y="38666"/>
            <a:ext cx="872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Слушать друг друга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6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lukhiv-fialka.sumy.sch.in.ua/files2/images/animaciya_181.gif?size=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955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866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Работать  дружно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5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xpres.ua/gfx/news/smaylyk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106"/>
            <a:ext cx="81088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8666"/>
            <a:ext cx="8784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Аккуратно оформить работу</a:t>
            </a:r>
            <a:endParaRPr lang="ru-RU" sz="6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lipartfinders.com/clipart/306/httptolerance-fraternitenettravaux-individuelsetatsdusilencepdf--3064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" t="3119" r="1" b="3632"/>
          <a:stretch/>
        </p:blipFill>
        <p:spPr bwMode="auto">
          <a:xfrm>
            <a:off x="209767" y="158698"/>
            <a:ext cx="296449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previews.123rf.com/images/yayayoy/yayayoy1307/yayayoy130700013/21178839-Emoticon-holds-his-hand-near-his-head-and-listening-something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01">
            <a:off x="5147373" y="58030"/>
            <a:ext cx="3697707" cy="2793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lukhiv-fialka.sumy.sch.in.ua/files2/images/animaciya_181.gif?size=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7" y="4189542"/>
            <a:ext cx="4547557" cy="246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xpres.ua/gfx/news/smaylyky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8858"/>
            <a:ext cx="4045312" cy="24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7148" y="1700808"/>
            <a:ext cx="32222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sz="5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воздушный шарик рисунок зелены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16364" r="17655"/>
          <a:stretch/>
        </p:blipFill>
        <p:spPr bwMode="auto">
          <a:xfrm rot="21137184">
            <a:off x="1115616" y="1196753"/>
            <a:ext cx="224267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Картинки по запросу воздушный шарик рисунок красный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r="20737" b="26638"/>
          <a:stretch/>
        </p:blipFill>
        <p:spPr bwMode="auto">
          <a:xfrm rot="351035">
            <a:off x="5423476" y="1124744"/>
            <a:ext cx="2388883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ртинки по запросу желтый шарик с веревочкой цветной рисуно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232248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Картинки по запросу буква к РИСУ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://zhozefina.com/wp-content/uploads/2011/06/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3102" r="15663" b="14329"/>
          <a:stretch/>
        </p:blipFill>
        <p:spPr bwMode="auto">
          <a:xfrm>
            <a:off x="307975" y="167079"/>
            <a:ext cx="4408041" cy="58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zhozefina.com/wp-content/uploads/2011/06/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3102" r="15663" b="14329"/>
          <a:stretch/>
        </p:blipFill>
        <p:spPr bwMode="auto">
          <a:xfrm>
            <a:off x="5580112" y="1772816"/>
            <a:ext cx="3205592" cy="42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Картинки по запросу РОТ цветной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1844824"/>
            <a:ext cx="4392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hozefina.com/wp-content/uploads/2011/06/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3102" r="15663" b="14329"/>
          <a:stretch/>
        </p:blipFill>
        <p:spPr bwMode="auto">
          <a:xfrm>
            <a:off x="683568" y="931861"/>
            <a:ext cx="3205592" cy="42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рот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8640"/>
            <a:ext cx="638022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Картинки по запросу буква к РИСУ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Картинки по запросу оса черно- белые рисунки  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6950" r="3507" b="11050"/>
          <a:stretch/>
        </p:blipFill>
        <p:spPr bwMode="auto">
          <a:xfrm>
            <a:off x="4332631" y="2021307"/>
            <a:ext cx="4055793" cy="317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zhozefina.com/wp-content/uploads/2011/06/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3102" r="15663" b="14329"/>
          <a:stretch/>
        </p:blipFill>
        <p:spPr bwMode="auto">
          <a:xfrm>
            <a:off x="683568" y="931861"/>
            <a:ext cx="3205592" cy="42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оса цветной рисун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r="28292"/>
          <a:stretch/>
        </p:blipFill>
        <p:spPr bwMode="auto">
          <a:xfrm>
            <a:off x="251520" y="92145"/>
            <a:ext cx="4206241" cy="65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3-tub-by.yandex.net/i?id=def0e2411229be84a4d1d15fae490972&amp;n=33&amp;h=215&amp;w=2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t="-107" r="16469" b="107"/>
          <a:stretch/>
        </p:blipFill>
        <p:spPr bwMode="auto">
          <a:xfrm>
            <a:off x="4788024" y="367690"/>
            <a:ext cx="3960440" cy="59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k-ubit-klopov.ru/wp-content/uploads/2016/02/%D0%9F%D0%B0%D1%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/>
          <a:stretch/>
        </p:blipFill>
        <p:spPr bwMode="auto">
          <a:xfrm>
            <a:off x="323529" y="764704"/>
            <a:ext cx="47525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zhozefina.com/wp-content/uploads/2011/06/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3102" r="15663" b="14329"/>
          <a:stretch/>
        </p:blipFill>
        <p:spPr bwMode="auto">
          <a:xfrm>
            <a:off x="5796136" y="1124744"/>
            <a:ext cx="3205592" cy="42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iviko.ru/images/easyblog_images/62/2e1ax_lithium_entry_central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2" y="404664"/>
            <a:ext cx="86452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3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/media/author/tirinova_o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24847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1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256</TotalTime>
  <Words>26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2016-11-04T16:48:45Z</dcterms:created>
  <dcterms:modified xsi:type="dcterms:W3CDTF">2016-11-24T06:26:45Z</dcterms:modified>
</cp:coreProperties>
</file>